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BEEA-8CA7-4F83-9467-84487DB0B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4E552-1CF1-4E59-8979-265C0C98C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72FFA-A611-42F2-91DE-2A82A5AE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CB5F8-1101-459F-AABA-9D94D27E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671D0-DC01-41E0-883C-01786B1F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90659-BDF8-4EAB-B68E-79A3E49E2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8660D-7F1F-4985-BD09-CF7C8FD7B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D8A2F-F8E0-4365-9AA1-374B6E5B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5BD9-76FF-4CE4-A9D0-EC1A991C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A6BF-687C-440F-923A-47A4E3D7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68BF3-2992-4258-88FD-02551680C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4B5B-90E3-4BEF-9103-930ED8B9D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298F8-7976-4EC4-913B-F41BD5D3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DC096-376B-414B-B7CA-AF6071DE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4600-2565-466D-9511-56C81A50B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EC6FE-47FC-4D9B-8ADA-88E195A3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418A-E6AB-4F2D-9640-90EF6D87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32C84-1AF2-41A9-9FD7-94B7B8B2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DE785-4247-4999-A98A-0C176B85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849C3-9424-4C04-8AE2-FBCCC6BC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4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E2BE-3D44-4931-AE6C-80C358BB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8BC29-88F6-4574-98B8-1608C5806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30D24-F8C8-4A52-BBED-FBBE16B8A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DB2D5-EF37-480D-A706-D6885D1E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462EC-CC7D-44CD-961C-DFE9D768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42043-E6C6-4DF6-BA83-F8BDD3C02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5BE87-33DD-473D-BB4D-F8DF60070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5B43E-A08D-4308-8837-1D5DB4E4B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4C4A5B-107B-42A4-9A46-D6D96F8EF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16A2E-DF8B-45C4-A711-8B84F042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EEE30-4D57-49C0-ABCF-FF7B4E3B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6DC0-E72A-4456-B243-62EED4857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979B7-DBF8-4A89-9596-E84C39829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5E503-8F12-4E4E-9766-313411D47E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4ADE82-A0CD-49D0-8BEC-B5DAE0ABA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DA351-DCD2-432D-98DE-794514880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F2B136-CFF8-4B6D-B736-C0BEB8ECE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ADF43-F362-42DD-93ED-A94318941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9BC8E4-2943-467A-95F9-3366972F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1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AFD82-88E5-4B7F-AC3F-254C8AB9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50FAA4-6DEE-4CF8-8C55-AD017BE9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D755C-E279-4F4E-8923-CAA820BE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20221F-5F8B-40E2-989C-3DDBF97C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5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F28DD-FD17-4AD2-8086-F25BD3D1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2DD62-2AAB-46CC-B2A1-2BCB5F5D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BD332-1C2F-4E17-88CC-8E9210C1A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0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856D-1CAA-4319-8696-2A9145F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15612-69AD-471D-A1A3-CACD772A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6002CE-2B06-4EAA-9478-A3F4565AE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9EF5B-C074-423D-A6B0-B8C59F82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E86A6-1DDC-4FA4-A397-BCAF4A61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B72A2-8F0A-464C-99A9-4845948D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2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96FD0-1D39-42F1-A661-2BF024B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65590-5ECF-4987-8464-844E57ECC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4C260-B5E1-4A7A-9AE8-716C8C2F5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28384-013C-42FB-8FC4-73A94234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6AA8-B018-49B9-9187-D7DF4B24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3EC6-4A39-4ADE-9824-D2DA6BEE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3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0828C6-0338-4215-804D-6DC0687A0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873A1-BC32-4885-8544-69E1A075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540E0-8295-47D6-AFEF-4F17C2805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AA5E-4E66-44AC-A702-D36C97E8AC5C}" type="datetimeFigureOut">
              <a:rPr lang="en-US" smtClean="0"/>
              <a:t>4/27/21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291DD-7CB6-4EB1-8C13-F6A13C387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FF061-C848-4DA1-8A7D-9C65509F3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79B3-5E87-46AC-BC91-38EB632E9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5DB2-2F8C-488E-B2C7-1AD4CFAF1D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Bow Templates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424A99-FBBF-4166-9C6C-C4A31B9BE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Notions Kids Project</a:t>
            </a:r>
          </a:p>
        </p:txBody>
      </p:sp>
    </p:spTree>
    <p:extLst>
      <p:ext uri="{BB962C8B-B14F-4D97-AF65-F5344CB8AC3E}">
        <p14:creationId xmlns:p14="http://schemas.microsoft.com/office/powerpoint/2010/main" val="138767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69A2898-1EF4-466F-ADED-75BCFE82E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10647" r="19629" b="21504"/>
          <a:stretch/>
        </p:blipFill>
        <p:spPr bwMode="auto">
          <a:xfrm rot="16200000">
            <a:off x="1352400" y="138997"/>
            <a:ext cx="4568212" cy="637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24519F-75BD-4DCD-B28B-D81DEB7F0DD3}"/>
              </a:ext>
            </a:extLst>
          </p:cNvPr>
          <p:cNvSpPr txBox="1"/>
          <p:nvPr/>
        </p:nvSpPr>
        <p:spPr>
          <a:xfrm>
            <a:off x="7332803" y="1215549"/>
            <a:ext cx="362067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Supplies Needed: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Pen for tracing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Scissors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Hot glue/Glue gun or some type of quick drying glue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Hair Clips – I used WM alligator clips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40000575 – Glitter Foa</a:t>
            </a:r>
            <a:r>
              <a:rPr lang="en-US" sz="1200" dirty="0"/>
              <a:t>m Sheet White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40000585 – Glitter Foam Sheet Red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40000597</a:t>
            </a:r>
            <a:r>
              <a:rPr lang="en-US" sz="1200" dirty="0"/>
              <a:t> – Glitter Foam Sheet Lt Pink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40000588 – Glitter </a:t>
            </a:r>
            <a:r>
              <a:rPr lang="en-US" sz="1200" dirty="0"/>
              <a:t>Foam Sheet Green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40000596 – Glitter Foam Sheet Purple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40000593</a:t>
            </a:r>
            <a:r>
              <a:rPr lang="en-US" sz="1200" dirty="0"/>
              <a:t> – Glitter Foam Sheet Blue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40000599 – Glitter </a:t>
            </a:r>
            <a:r>
              <a:rPr lang="en-US" sz="1200" dirty="0"/>
              <a:t>Foam Sheet Hot Pink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u="none" strike="noStrike" dirty="0">
                <a:effectLst/>
              </a:rPr>
              <a:t>(1) 40000564 – Glitter Foam Sheet Gold </a:t>
            </a:r>
            <a:endParaRPr lang="en-US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37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F1EAB3-0BBF-41EC-A3D5-9CE48EA1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54147" r="23266" b="23766"/>
          <a:stretch/>
        </p:blipFill>
        <p:spPr bwMode="auto">
          <a:xfrm rot="16200000">
            <a:off x="1368919" y="-1001999"/>
            <a:ext cx="1853214" cy="411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2D2F50E-FFBA-43F0-8956-59860CA9F0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 rot="16200000">
            <a:off x="7694358" y="1309341"/>
            <a:ext cx="1651246" cy="6866215"/>
          </a:xfrm>
          <a:prstGeom prst="rect">
            <a:avLst/>
          </a:prstGeom>
        </p:spPr>
      </p:pic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5759E059-470C-426B-93E3-535B4CC90E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1" t="13333" r="14568" b="13528"/>
          <a:stretch/>
        </p:blipFill>
        <p:spPr>
          <a:xfrm rot="16200000">
            <a:off x="7354685" y="129163"/>
            <a:ext cx="2330591" cy="5015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B72A091-4F66-421B-9528-AA68BCC94AB2}"/>
              </a:ext>
            </a:extLst>
          </p:cNvPr>
          <p:cNvSpPr txBox="1"/>
          <p:nvPr/>
        </p:nvSpPr>
        <p:spPr>
          <a:xfrm>
            <a:off x="8218236" y="144839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147115-03CC-489C-A8EF-AE49C939305A}"/>
              </a:ext>
            </a:extLst>
          </p:cNvPr>
          <p:cNvSpPr txBox="1"/>
          <p:nvPr/>
        </p:nvSpPr>
        <p:spPr>
          <a:xfrm>
            <a:off x="8145019" y="297618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11FBF-2C48-4EF1-9B77-61D5B2749888}"/>
              </a:ext>
            </a:extLst>
          </p:cNvPr>
          <p:cNvSpPr txBox="1"/>
          <p:nvPr/>
        </p:nvSpPr>
        <p:spPr>
          <a:xfrm>
            <a:off x="8244964" y="408072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C05F3-8F8E-4549-8218-968EE3C34900}"/>
              </a:ext>
            </a:extLst>
          </p:cNvPr>
          <p:cNvSpPr txBox="1"/>
          <p:nvPr/>
        </p:nvSpPr>
        <p:spPr>
          <a:xfrm>
            <a:off x="186278" y="2329538"/>
            <a:ext cx="4300665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A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Cut templates out of foam</a:t>
            </a:r>
          </a:p>
          <a:p>
            <a:r>
              <a:rPr lang="en-US" sz="1200" dirty="0"/>
              <a:t>4. Place template A foam glitter side down.  Use a glue gun or </a:t>
            </a:r>
          </a:p>
          <a:p>
            <a:r>
              <a:rPr lang="en-US" sz="1200" dirty="0"/>
              <a:t>     fast drying glue and put a small dot of glue in the center.  </a:t>
            </a:r>
          </a:p>
          <a:p>
            <a:r>
              <a:rPr lang="en-US" sz="1200" dirty="0"/>
              <a:t>     Fold the ends of the foam to the center and press them into</a:t>
            </a:r>
          </a:p>
          <a:p>
            <a:r>
              <a:rPr lang="en-US" sz="1200" dirty="0"/>
              <a:t>     the glue dot.  Hold there until dry.</a:t>
            </a:r>
          </a:p>
          <a:p>
            <a:r>
              <a:rPr lang="en-US" sz="1200" dirty="0"/>
              <a:t>5. Place template B foam glitter side up and put a small dot of </a:t>
            </a:r>
          </a:p>
          <a:p>
            <a:r>
              <a:rPr lang="en-US" sz="1200" dirty="0"/>
              <a:t>    glue in center.  Place template A foam bow you just made in </a:t>
            </a:r>
          </a:p>
          <a:p>
            <a:r>
              <a:rPr lang="en-US" sz="1200" dirty="0"/>
              <a:t>    step 4 on the glue dot.  Make sure to place template A </a:t>
            </a:r>
          </a:p>
          <a:p>
            <a:r>
              <a:rPr lang="en-US" sz="1200" dirty="0"/>
              <a:t>    foam with the glued edge down so the clean side is facing up.</a:t>
            </a:r>
          </a:p>
          <a:p>
            <a:r>
              <a:rPr lang="en-US" sz="1200" dirty="0"/>
              <a:t>6. Put a small dot of glue on the back side of template B foam.</a:t>
            </a:r>
          </a:p>
          <a:p>
            <a:r>
              <a:rPr lang="en-US" sz="1200" dirty="0"/>
              <a:t>    Use template C foam to wrap around both pieces and push it </a:t>
            </a:r>
          </a:p>
          <a:p>
            <a:r>
              <a:rPr lang="en-US" sz="1200" dirty="0"/>
              <a:t>    into the glue dot.  While its still drying put some glue onto your </a:t>
            </a:r>
          </a:p>
          <a:p>
            <a:r>
              <a:rPr lang="en-US" sz="1200" dirty="0"/>
              <a:t>    alligator clip and slide It into the wrapped foam pc (template C)</a:t>
            </a:r>
          </a:p>
          <a:p>
            <a:r>
              <a:rPr lang="en-US" sz="1200" dirty="0"/>
              <a:t>    Hold for a few seconds until its dry!</a:t>
            </a:r>
          </a:p>
          <a:p>
            <a:r>
              <a:rPr lang="en-US" sz="1200" dirty="0"/>
              <a:t>7. Wear it!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FFD07-F65F-402E-9AF7-967355215852}"/>
              </a:ext>
            </a:extLst>
          </p:cNvPr>
          <p:cNvSpPr txBox="1"/>
          <p:nvPr/>
        </p:nvSpPr>
        <p:spPr>
          <a:xfrm>
            <a:off x="6643562" y="4450060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277C7A-2103-439E-B9BC-94F57D2705BE}"/>
              </a:ext>
            </a:extLst>
          </p:cNvPr>
          <p:cNvSpPr txBox="1"/>
          <p:nvPr/>
        </p:nvSpPr>
        <p:spPr>
          <a:xfrm>
            <a:off x="7076694" y="2037151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207081-2E5A-4D60-A63A-C72806A670CE}"/>
              </a:ext>
            </a:extLst>
          </p:cNvPr>
          <p:cNvSpPr txBox="1"/>
          <p:nvPr/>
        </p:nvSpPr>
        <p:spPr>
          <a:xfrm>
            <a:off x="8218236" y="327527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4690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0F1EAB3-0BBF-41EC-A3D5-9CE48EA1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9" t="34000" r="57279" b="43669"/>
          <a:stretch/>
        </p:blipFill>
        <p:spPr bwMode="auto">
          <a:xfrm rot="16200000">
            <a:off x="633117" y="101565"/>
            <a:ext cx="1651249" cy="234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B68EF90B-4C4B-442C-A281-E3E05F805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 rot="16200000">
            <a:off x="7798997" y="850305"/>
            <a:ext cx="1651246" cy="6866215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5141007E-D547-419F-A195-B26833D19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1" t="13333" r="14568" b="13528"/>
          <a:stretch/>
        </p:blipFill>
        <p:spPr>
          <a:xfrm rot="16200000">
            <a:off x="4401409" y="-1204784"/>
            <a:ext cx="2131754" cy="5015885"/>
          </a:xfrm>
          <a:prstGeom prst="rect">
            <a:avLst/>
          </a:prstGeom>
        </p:spPr>
      </p:pic>
      <p:pic>
        <p:nvPicPr>
          <p:cNvPr id="10" name="Picture 9" descr="A picture containing lamp, necklet&#10;&#10;Description automatically generated">
            <a:extLst>
              <a:ext uri="{FF2B5EF4-FFF2-40B4-BE49-F238E27FC236}">
                <a16:creationId xmlns:a16="http://schemas.microsoft.com/office/drawing/2014/main" id="{08214100-86ED-4707-93D4-729AC7F215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5"/>
          <a:stretch/>
        </p:blipFill>
        <p:spPr>
          <a:xfrm>
            <a:off x="7975229" y="115405"/>
            <a:ext cx="3971324" cy="33423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CEC3E4-CDCC-47BE-887E-23A22E0BAF24}"/>
              </a:ext>
            </a:extLst>
          </p:cNvPr>
          <p:cNvSpPr txBox="1"/>
          <p:nvPr/>
        </p:nvSpPr>
        <p:spPr>
          <a:xfrm>
            <a:off x="9760355" y="38704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3508C-C0CC-4334-BD88-7E99399298E6}"/>
              </a:ext>
            </a:extLst>
          </p:cNvPr>
          <p:cNvSpPr txBox="1"/>
          <p:nvPr/>
        </p:nvSpPr>
        <p:spPr>
          <a:xfrm>
            <a:off x="5191511" y="1533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87538A-CA9E-4F9F-AF69-251FB95579CF}"/>
              </a:ext>
            </a:extLst>
          </p:cNvPr>
          <p:cNvSpPr txBox="1"/>
          <p:nvPr/>
        </p:nvSpPr>
        <p:spPr>
          <a:xfrm>
            <a:off x="5161722" y="163008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F824F9-0CA3-4F3B-8B5B-41D84DA9F7B0}"/>
              </a:ext>
            </a:extLst>
          </p:cNvPr>
          <p:cNvSpPr txBox="1"/>
          <p:nvPr/>
        </p:nvSpPr>
        <p:spPr>
          <a:xfrm>
            <a:off x="8384942" y="367208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C70F7B-6CA0-4F95-8EB2-373F465AA3C0}"/>
              </a:ext>
            </a:extLst>
          </p:cNvPr>
          <p:cNvSpPr txBox="1"/>
          <p:nvPr/>
        </p:nvSpPr>
        <p:spPr>
          <a:xfrm>
            <a:off x="184954" y="2526254"/>
            <a:ext cx="479990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C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Cut templates out of foam</a:t>
            </a:r>
          </a:p>
          <a:p>
            <a:r>
              <a:rPr lang="en-US" sz="1200" dirty="0"/>
              <a:t>4.   Place template C foam glitter side down.  Use a glue gun or </a:t>
            </a:r>
          </a:p>
          <a:p>
            <a:r>
              <a:rPr lang="en-US" sz="1200" dirty="0"/>
              <a:t>      fast drying glue and put a small dot of glue in the center.  </a:t>
            </a:r>
          </a:p>
          <a:p>
            <a:r>
              <a:rPr lang="en-US" sz="1200" dirty="0"/>
              <a:t>      Fold the ends of the foam to the center and press them into</a:t>
            </a:r>
          </a:p>
          <a:p>
            <a:r>
              <a:rPr lang="en-US" sz="1200" dirty="0"/>
              <a:t>       the glue dot.  Hold there until dry.</a:t>
            </a:r>
          </a:p>
          <a:p>
            <a:r>
              <a:rPr lang="en-US" sz="1200" dirty="0"/>
              <a:t>5.  Place template A foam glitter side up and put a small dot of </a:t>
            </a:r>
          </a:p>
          <a:p>
            <a:r>
              <a:rPr lang="en-US" sz="1200" dirty="0"/>
              <a:t>     glue in center.  Place template B foam on the glue dot.  </a:t>
            </a:r>
          </a:p>
          <a:p>
            <a:r>
              <a:rPr lang="en-US" sz="1200" dirty="0"/>
              <a:t>6.  Add another glue small glue dot to the center of template foam B </a:t>
            </a:r>
          </a:p>
          <a:p>
            <a:r>
              <a:rPr lang="en-US" sz="1200" dirty="0"/>
              <a:t>     and place template foam C from step 4. Make sure to place template C </a:t>
            </a:r>
          </a:p>
          <a:p>
            <a:r>
              <a:rPr lang="en-US" sz="1200" dirty="0"/>
              <a:t>     foam with the glued edge down so the clean side is facing up.</a:t>
            </a:r>
          </a:p>
          <a:p>
            <a:r>
              <a:rPr lang="en-US" sz="1200" dirty="0"/>
              <a:t>7.  Put a small dot of glue on the back side of template A foam.</a:t>
            </a:r>
          </a:p>
          <a:p>
            <a:r>
              <a:rPr lang="en-US" sz="1200" dirty="0"/>
              <a:t>     Use template D foam to wrap around the 3 pieces and push it </a:t>
            </a:r>
          </a:p>
          <a:p>
            <a:r>
              <a:rPr lang="en-US" sz="1200" dirty="0"/>
              <a:t>     into the glue dot.  While its still drying put some glue onto your </a:t>
            </a:r>
          </a:p>
          <a:p>
            <a:r>
              <a:rPr lang="en-US" sz="1200" dirty="0"/>
              <a:t>     alligator clip and slide It into the wrapped foam pc (template D)</a:t>
            </a:r>
          </a:p>
          <a:p>
            <a:r>
              <a:rPr lang="en-US" sz="1200" dirty="0"/>
              <a:t>     Hold for a few seconds until its dry!</a:t>
            </a:r>
          </a:p>
          <a:p>
            <a:r>
              <a:rPr lang="en-US" sz="1200" dirty="0"/>
              <a:t>7. Wear it!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F2BC88-002E-4D8A-9B57-6AAC3B5B733E}"/>
              </a:ext>
            </a:extLst>
          </p:cNvPr>
          <p:cNvSpPr txBox="1"/>
          <p:nvPr/>
        </p:nvSpPr>
        <p:spPr>
          <a:xfrm>
            <a:off x="9760355" y="158201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DF275B-4A91-4BB4-930F-010610A17976}"/>
              </a:ext>
            </a:extLst>
          </p:cNvPr>
          <p:cNvSpPr txBox="1"/>
          <p:nvPr/>
        </p:nvSpPr>
        <p:spPr>
          <a:xfrm>
            <a:off x="5259537" y="71097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CE5650-BCBC-4E80-B779-BAC9108FC841}"/>
              </a:ext>
            </a:extLst>
          </p:cNvPr>
          <p:cNvSpPr txBox="1"/>
          <p:nvPr/>
        </p:nvSpPr>
        <p:spPr>
          <a:xfrm>
            <a:off x="6801430" y="404141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B8246B-AE9F-4DC0-8D3B-06F7F55DD645}"/>
              </a:ext>
            </a:extLst>
          </p:cNvPr>
          <p:cNvSpPr txBox="1"/>
          <p:nvPr/>
        </p:nvSpPr>
        <p:spPr>
          <a:xfrm>
            <a:off x="5120633" y="186681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5904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223388F-0E00-4338-A07A-059612BF81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875" b="61042" l="6438" r="91245">
                        <a14:foregroundMark x1="91245" y1="36250" x2="87725" y2="43958"/>
                        <a14:foregroundMark x1="87725" y1="43958" x2="86094" y2="43125"/>
                        <a14:foregroundMark x1="90901" y1="43438" x2="91330" y2="37604"/>
                        <a14:foregroundMark x1="71330" y1="25625" x2="78283" y2="25729"/>
                        <a14:foregroundMark x1="68670" y1="25104" x2="61631" y2="23229"/>
                        <a14:foregroundMark x1="61631" y1="23229" x2="57253" y2="25313"/>
                        <a14:foregroundMark x1="55708" y1="57500" x2="63004" y2="59583"/>
                        <a14:foregroundMark x1="63004" y1="59583" x2="67554" y2="58125"/>
                        <a14:foregroundMark x1="30644" y1="60208" x2="34850" y2="60208"/>
                        <a14:foregroundMark x1="35794" y1="22708" x2="31073" y2="23646"/>
                        <a14:foregroundMark x1="11588" y1="50313" x2="6438" y2="43333"/>
                        <a14:foregroundMark x1="6438" y1="43333" x2="12532" y2="31354"/>
                        <a14:foregroundMark x1="64464" y1="22083" x2="61373" y2="22083"/>
                        <a14:foregroundMark x1="59399" y1="60104" x2="63605" y2="60521"/>
                        <a14:foregroundMark x1="30558" y1="61042" x2="33734" y2="6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1" t="21618" r="6229" b="38382"/>
          <a:stretch/>
        </p:blipFill>
        <p:spPr>
          <a:xfrm>
            <a:off x="4379632" y="1290389"/>
            <a:ext cx="6096000" cy="222392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0F1EAB3-0BBF-41EC-A3D5-9CE48EA1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2" t="35214" r="19629" b="46582"/>
          <a:stretch/>
        </p:blipFill>
        <p:spPr bwMode="auto">
          <a:xfrm rot="16200000">
            <a:off x="766142" y="-175025"/>
            <a:ext cx="2054294" cy="28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white, lamp&#10;&#10;Description automatically generated">
            <a:extLst>
              <a:ext uri="{FF2B5EF4-FFF2-40B4-BE49-F238E27FC236}">
                <a16:creationId xmlns:a16="http://schemas.microsoft.com/office/drawing/2014/main" id="{8215497A-6CE3-4C50-B00C-72BD554E3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8210" y="219365"/>
            <a:ext cx="1500325" cy="1388599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62B734F-F65E-4FF7-B3A2-20841D810B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2" t="13333" r="14568" b="13528"/>
          <a:stretch/>
        </p:blipFill>
        <p:spPr>
          <a:xfrm rot="10800000">
            <a:off x="10468210" y="1782950"/>
            <a:ext cx="1632746" cy="50158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03DCC24-234E-404E-87EA-7D831EAF8AAD}"/>
              </a:ext>
            </a:extLst>
          </p:cNvPr>
          <p:cNvGrpSpPr/>
          <p:nvPr/>
        </p:nvGrpSpPr>
        <p:grpSpPr>
          <a:xfrm>
            <a:off x="5237466" y="3537696"/>
            <a:ext cx="5013647" cy="3271460"/>
            <a:chOff x="223465" y="3480723"/>
            <a:chExt cx="5013647" cy="3271460"/>
          </a:xfrm>
        </p:grpSpPr>
        <p:pic>
          <p:nvPicPr>
            <p:cNvPr id="7" name="Picture 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6560B83-CD66-40A3-9443-49D80F2E20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9875" b="54917" l="18000" r="82100">
                          <a14:foregroundMark x1="21450" y1="20208" x2="21100" y2="27083"/>
                          <a14:foregroundMark x1="18750" y1="22958" x2="18000" y2="22042"/>
                          <a14:foregroundMark x1="23050" y1="53792" x2="20100" y2="53042"/>
                          <a14:foregroundMark x1="78500" y1="54375" x2="77400" y2="45667"/>
                          <a14:foregroundMark x1="81600" y1="52250" x2="80450" y2="53167"/>
                          <a14:foregroundMark x1="77900" y1="19875" x2="82100" y2="22458"/>
                          <a14:foregroundMark x1="21700" y1="54917" x2="21950" y2="5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9" t="18900" r="15618" b="43259"/>
            <a:stretch/>
          </p:blipFill>
          <p:spPr>
            <a:xfrm>
              <a:off x="223465" y="3480723"/>
              <a:ext cx="5013647" cy="327146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E505FA-D599-4105-B88C-4A696DBA5FFE}"/>
                </a:ext>
              </a:extLst>
            </p:cNvPr>
            <p:cNvSpPr txBox="1"/>
            <p:nvPr/>
          </p:nvSpPr>
          <p:spPr>
            <a:xfrm>
              <a:off x="2596995" y="4135544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6B81A43-F77C-4CEB-8062-0DDBF5433F2F}"/>
              </a:ext>
            </a:extLst>
          </p:cNvPr>
          <p:cNvSpPr txBox="1"/>
          <p:nvPr/>
        </p:nvSpPr>
        <p:spPr>
          <a:xfrm>
            <a:off x="8943464" y="23280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B2D6CE-8BBD-4E8B-A8E2-57ACDD147298}"/>
              </a:ext>
            </a:extLst>
          </p:cNvPr>
          <p:cNvSpPr txBox="1"/>
          <p:nvPr/>
        </p:nvSpPr>
        <p:spPr>
          <a:xfrm>
            <a:off x="11017836" y="192985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9975FF-1088-4D0D-9127-8CAB245BC2FA}"/>
              </a:ext>
            </a:extLst>
          </p:cNvPr>
          <p:cNvSpPr txBox="1"/>
          <p:nvPr/>
        </p:nvSpPr>
        <p:spPr>
          <a:xfrm>
            <a:off x="11017836" y="-3875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8B8A0-3250-406E-843F-88726AB5450B}"/>
              </a:ext>
            </a:extLst>
          </p:cNvPr>
          <p:cNvSpPr txBox="1"/>
          <p:nvPr/>
        </p:nvSpPr>
        <p:spPr>
          <a:xfrm>
            <a:off x="7227096" y="141361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F1241C-69E2-4B51-8F93-3BF8BD694167}"/>
              </a:ext>
            </a:extLst>
          </p:cNvPr>
          <p:cNvSpPr/>
          <p:nvPr/>
        </p:nvSpPr>
        <p:spPr>
          <a:xfrm>
            <a:off x="6544933" y="590550"/>
            <a:ext cx="2166470" cy="398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8ED7E-617B-4A08-84AB-7E8E5438F466}"/>
              </a:ext>
            </a:extLst>
          </p:cNvPr>
          <p:cNvSpPr txBox="1"/>
          <p:nvPr/>
        </p:nvSpPr>
        <p:spPr>
          <a:xfrm>
            <a:off x="7355495" y="16442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0CD473-90BC-441C-B7E3-554FF81CB35A}"/>
              </a:ext>
            </a:extLst>
          </p:cNvPr>
          <p:cNvSpPr txBox="1"/>
          <p:nvPr/>
        </p:nvSpPr>
        <p:spPr>
          <a:xfrm>
            <a:off x="184954" y="2526254"/>
            <a:ext cx="478214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A &amp; B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Cut templates out of foam</a:t>
            </a:r>
          </a:p>
          <a:p>
            <a:r>
              <a:rPr lang="en-US" sz="1200" dirty="0"/>
              <a:t>4.   Place template A foam glitter side down.  Use a glue gun or </a:t>
            </a:r>
          </a:p>
          <a:p>
            <a:r>
              <a:rPr lang="en-US" sz="1200" dirty="0"/>
              <a:t>      fast drying glue and put a small dot of glue in the center.  </a:t>
            </a:r>
          </a:p>
          <a:p>
            <a:r>
              <a:rPr lang="en-US" sz="1200" dirty="0"/>
              <a:t>      Fold the ends of the foam to the center and press them into</a:t>
            </a:r>
          </a:p>
          <a:p>
            <a:r>
              <a:rPr lang="en-US" sz="1200" dirty="0"/>
              <a:t>       the glue dot.  Hold there until dry.  Do the same for template</a:t>
            </a:r>
          </a:p>
          <a:p>
            <a:r>
              <a:rPr lang="en-US" sz="1200" dirty="0"/>
              <a:t>       B foam. Make sure to place template B foam with the glued edge</a:t>
            </a:r>
          </a:p>
          <a:p>
            <a:r>
              <a:rPr lang="en-US" sz="1200" dirty="0"/>
              <a:t>      down so the clean side is facing up.</a:t>
            </a:r>
          </a:p>
          <a:p>
            <a:pPr marL="228600" indent="-228600">
              <a:buAutoNum type="arabicPeriod" startAt="5"/>
            </a:pPr>
            <a:r>
              <a:rPr lang="en-US" sz="1200" dirty="0"/>
              <a:t>Put a small dot of glue in center of template B foam.  Place template</a:t>
            </a:r>
          </a:p>
          <a:p>
            <a:r>
              <a:rPr lang="en-US" sz="1200" dirty="0"/>
              <a:t>      C glitter side up on the glue dot.  </a:t>
            </a:r>
          </a:p>
          <a:p>
            <a:r>
              <a:rPr lang="en-US" sz="1200" dirty="0"/>
              <a:t>6.   Put a small dot of glue on the back side of template A foam.</a:t>
            </a:r>
          </a:p>
          <a:p>
            <a:r>
              <a:rPr lang="en-US" sz="1200" dirty="0"/>
              <a:t>      Use template D foam to wrap around the 3 pieces and push it </a:t>
            </a:r>
          </a:p>
          <a:p>
            <a:r>
              <a:rPr lang="en-US" sz="1200" dirty="0"/>
              <a:t>      into the glue dot.  While its still drying put some glue onto your </a:t>
            </a:r>
          </a:p>
          <a:p>
            <a:r>
              <a:rPr lang="en-US" sz="1200" dirty="0"/>
              <a:t>      alligator clip and slide It into the wrapped foam pc (template D)</a:t>
            </a:r>
          </a:p>
          <a:p>
            <a:r>
              <a:rPr lang="en-US" sz="1200" dirty="0"/>
              <a:t>      Hold for a few seconds until its dry!</a:t>
            </a:r>
          </a:p>
          <a:p>
            <a:pPr marL="228600" indent="-228600">
              <a:buAutoNum type="arabicPeriod" startAt="7"/>
            </a:pPr>
            <a:r>
              <a:rPr lang="en-US" sz="1200" dirty="0"/>
              <a:t>Place a small dot of glue on the back side of template E foam (heart).  </a:t>
            </a:r>
          </a:p>
          <a:p>
            <a:r>
              <a:rPr lang="en-US" sz="1200" dirty="0"/>
              <a:t>       Press it in the center of the finished bow.</a:t>
            </a:r>
          </a:p>
          <a:p>
            <a:r>
              <a:rPr lang="en-US" sz="1200" dirty="0"/>
              <a:t>8.   Wear it!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E8F13-AA79-454F-BBB6-88A356E06D22}"/>
              </a:ext>
            </a:extLst>
          </p:cNvPr>
          <p:cNvSpPr txBox="1"/>
          <p:nvPr/>
        </p:nvSpPr>
        <p:spPr>
          <a:xfrm>
            <a:off x="7195036" y="2006794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24F6A4-FE0B-423E-BDD4-7EF95AAC834A}"/>
              </a:ext>
            </a:extLst>
          </p:cNvPr>
          <p:cNvSpPr txBox="1"/>
          <p:nvPr/>
        </p:nvSpPr>
        <p:spPr>
          <a:xfrm>
            <a:off x="7596570" y="479990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B94C66-E508-439F-AF6C-B6E9956AB769}"/>
              </a:ext>
            </a:extLst>
          </p:cNvPr>
          <p:cNvSpPr txBox="1"/>
          <p:nvPr/>
        </p:nvSpPr>
        <p:spPr>
          <a:xfrm>
            <a:off x="11073436" y="397280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784455-D7C5-463E-BA80-F0EAA9605817}"/>
              </a:ext>
            </a:extLst>
          </p:cNvPr>
          <p:cNvSpPr txBox="1"/>
          <p:nvPr/>
        </p:nvSpPr>
        <p:spPr>
          <a:xfrm>
            <a:off x="7365659" y="54098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8FB974-BFAA-49A7-B965-744ECF7748FD}"/>
              </a:ext>
            </a:extLst>
          </p:cNvPr>
          <p:cNvSpPr txBox="1"/>
          <p:nvPr/>
        </p:nvSpPr>
        <p:spPr>
          <a:xfrm>
            <a:off x="11032312" y="586249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197FB1-771C-4F02-97BF-654EB912FC09}"/>
              </a:ext>
            </a:extLst>
          </p:cNvPr>
          <p:cNvSpPr txBox="1"/>
          <p:nvPr/>
        </p:nvSpPr>
        <p:spPr>
          <a:xfrm>
            <a:off x="4844403" y="491311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Once cut out </a:t>
            </a:r>
          </a:p>
          <a:p>
            <a:r>
              <a:rPr lang="en-US" sz="1200" dirty="0"/>
              <a:t>Cut slits here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0F1254E-D136-45A5-9F4D-E3ABFE446A99}"/>
              </a:ext>
            </a:extLst>
          </p:cNvPr>
          <p:cNvCxnSpPr>
            <a:cxnSpLocks/>
          </p:cNvCxnSpPr>
          <p:nvPr/>
        </p:nvCxnSpPr>
        <p:spPr>
          <a:xfrm>
            <a:off x="5625345" y="5114285"/>
            <a:ext cx="1029810" cy="29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14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804784-CC40-4410-A189-6332295AD361}"/>
              </a:ext>
            </a:extLst>
          </p:cNvPr>
          <p:cNvGrpSpPr/>
          <p:nvPr/>
        </p:nvGrpSpPr>
        <p:grpSpPr>
          <a:xfrm>
            <a:off x="5626953" y="1889724"/>
            <a:ext cx="5013647" cy="3271460"/>
            <a:chOff x="223465" y="3480723"/>
            <a:chExt cx="5013647" cy="327146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D5005AEA-356A-4124-B7E1-07BAFD389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9875" b="54917" l="18000" r="82100">
                          <a14:foregroundMark x1="21450" y1="20208" x2="21100" y2="27083"/>
                          <a14:foregroundMark x1="18750" y1="22958" x2="18000" y2="22042"/>
                          <a14:foregroundMark x1="23050" y1="53792" x2="20100" y2="53042"/>
                          <a14:foregroundMark x1="78500" y1="54375" x2="77400" y2="45667"/>
                          <a14:foregroundMark x1="81600" y1="52250" x2="80450" y2="53167"/>
                          <a14:foregroundMark x1="77900" y1="19875" x2="82100" y2="22458"/>
                          <a14:foregroundMark x1="21700" y1="54917" x2="21950" y2="53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9" t="18900" r="15618" b="43259"/>
            <a:stretch/>
          </p:blipFill>
          <p:spPr>
            <a:xfrm>
              <a:off x="223465" y="3480723"/>
              <a:ext cx="5013647" cy="32714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469436-B8A0-4034-9BB6-A3AD15A6328D}"/>
                </a:ext>
              </a:extLst>
            </p:cNvPr>
            <p:cNvSpPr txBox="1"/>
            <p:nvPr/>
          </p:nvSpPr>
          <p:spPr>
            <a:xfrm>
              <a:off x="2596995" y="4135544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x1</a:t>
              </a:r>
            </a:p>
          </p:txBody>
        </p:sp>
      </p:grpSp>
      <p:pic>
        <p:nvPicPr>
          <p:cNvPr id="4" name="Picture 2">
            <a:extLst>
              <a:ext uri="{FF2B5EF4-FFF2-40B4-BE49-F238E27FC236}">
                <a16:creationId xmlns:a16="http://schemas.microsoft.com/office/drawing/2014/main" id="{90F1EAB3-0BBF-41EC-A3D5-9CE48EA10E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74" t="11261" r="26998" b="68318"/>
          <a:stretch/>
        </p:blipFill>
        <p:spPr bwMode="auto">
          <a:xfrm rot="16200000">
            <a:off x="2474358" y="163578"/>
            <a:ext cx="2439077" cy="24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83939009-00AC-45F3-A900-6CE4C0AFBF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3" t="55275" r="27735" b="25308"/>
          <a:stretch/>
        </p:blipFill>
        <p:spPr>
          <a:xfrm>
            <a:off x="6404258" y="4987266"/>
            <a:ext cx="3559053" cy="18731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55C782-9F7D-4F2F-A43A-EF191DD6774A}"/>
              </a:ext>
            </a:extLst>
          </p:cNvPr>
          <p:cNvSpPr/>
          <p:nvPr/>
        </p:nvSpPr>
        <p:spPr>
          <a:xfrm>
            <a:off x="9830038" y="516142"/>
            <a:ext cx="2166470" cy="398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0D14AF8C-0443-426E-A3DB-24AAE8831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13333" r="14568" b="13528"/>
          <a:stretch/>
        </p:blipFill>
        <p:spPr>
          <a:xfrm>
            <a:off x="10500398" y="1840924"/>
            <a:ext cx="1606862" cy="50158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ABF8-A66E-4CA0-B5F6-FD6E79F1EFCE}"/>
              </a:ext>
            </a:extLst>
          </p:cNvPr>
          <p:cNvSpPr txBox="1"/>
          <p:nvPr/>
        </p:nvSpPr>
        <p:spPr>
          <a:xfrm>
            <a:off x="11103293" y="200381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2700FA-8D31-4998-B122-BD911B081646}"/>
              </a:ext>
            </a:extLst>
          </p:cNvPr>
          <p:cNvSpPr txBox="1"/>
          <p:nvPr/>
        </p:nvSpPr>
        <p:spPr>
          <a:xfrm>
            <a:off x="7967218" y="519326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019E8-9B9C-4FF3-921A-BE2A6C59811C}"/>
              </a:ext>
            </a:extLst>
          </p:cNvPr>
          <p:cNvSpPr txBox="1"/>
          <p:nvPr/>
        </p:nvSpPr>
        <p:spPr>
          <a:xfrm>
            <a:off x="10640600" y="900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3D0398-7A27-4057-BB8F-2E9956192537}"/>
              </a:ext>
            </a:extLst>
          </p:cNvPr>
          <p:cNvSpPr txBox="1"/>
          <p:nvPr/>
        </p:nvSpPr>
        <p:spPr>
          <a:xfrm>
            <a:off x="155099" y="2237979"/>
            <a:ext cx="5676426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A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 Cut templates out of foam</a:t>
            </a:r>
          </a:p>
          <a:p>
            <a:r>
              <a:rPr lang="en-US" sz="1200" dirty="0"/>
              <a:t>4.   Place template A foam glitter side down.  Use a glue gun or </a:t>
            </a:r>
          </a:p>
          <a:p>
            <a:r>
              <a:rPr lang="en-US" sz="1200" dirty="0"/>
              <a:t>      fast drying glue and put a small dot of glue in the center.  </a:t>
            </a:r>
          </a:p>
          <a:p>
            <a:r>
              <a:rPr lang="en-US" sz="1200" dirty="0"/>
              <a:t>      Fold the ends of the foam to the center and press them into</a:t>
            </a:r>
          </a:p>
          <a:p>
            <a:r>
              <a:rPr lang="en-US" sz="1200" dirty="0"/>
              <a:t>      the glue dot.  Hold there until dry. Make sure to place template A</a:t>
            </a:r>
          </a:p>
          <a:p>
            <a:r>
              <a:rPr lang="en-US" sz="1200" dirty="0"/>
              <a:t>      foam with the glued edge down so the clean side is facing up.</a:t>
            </a:r>
          </a:p>
          <a:p>
            <a:pPr marL="228600" indent="-228600">
              <a:buAutoNum type="arabicPeriod" startAt="5"/>
            </a:pPr>
            <a:r>
              <a:rPr lang="en-US" sz="1200" dirty="0"/>
              <a:t>Put a small dot of glue in center of template C foam, glitter side up.</a:t>
            </a:r>
          </a:p>
          <a:p>
            <a:r>
              <a:rPr lang="en-US" sz="1200" dirty="0"/>
              <a:t>      Place template A foam from step 4 into glue </a:t>
            </a:r>
          </a:p>
          <a:p>
            <a:r>
              <a:rPr lang="en-US" sz="1200" dirty="0"/>
              <a:t>      C glitter side up on the glue dot.  </a:t>
            </a:r>
          </a:p>
          <a:p>
            <a:pPr marL="228600" indent="-228600">
              <a:buAutoNum type="arabicPeriod" startAt="6"/>
            </a:pPr>
            <a:r>
              <a:rPr lang="en-US" sz="1200" dirty="0"/>
              <a:t>Put a small dot of glue in center of template A foam and press template </a:t>
            </a:r>
          </a:p>
          <a:p>
            <a:r>
              <a:rPr lang="en-US" sz="1200" dirty="0"/>
              <a:t>       B foam glitter side up into the glue.  </a:t>
            </a:r>
          </a:p>
          <a:p>
            <a:r>
              <a:rPr lang="en-US" sz="1200" dirty="0"/>
              <a:t>7.   Put a small dot of glue on the back side of template C foam.</a:t>
            </a:r>
          </a:p>
          <a:p>
            <a:r>
              <a:rPr lang="en-US" sz="1200" dirty="0"/>
              <a:t>      Use template D foam to wrap around the 3 pieces and push it </a:t>
            </a:r>
          </a:p>
          <a:p>
            <a:r>
              <a:rPr lang="en-US" sz="1200" dirty="0"/>
              <a:t>      into the glue dot. </a:t>
            </a:r>
          </a:p>
          <a:p>
            <a:pPr marL="228600" indent="-228600">
              <a:buAutoNum type="arabicPeriod" startAt="8"/>
            </a:pPr>
            <a:r>
              <a:rPr lang="en-US" sz="1200" dirty="0"/>
              <a:t>Arrange templates E in an X.  Glue the 2 E foam templates together in the center.</a:t>
            </a:r>
          </a:p>
          <a:p>
            <a:pPr marL="228600" indent="-228600">
              <a:buAutoNum type="arabicPeriod" startAt="8"/>
            </a:pPr>
            <a:r>
              <a:rPr lang="en-US" sz="1200" dirty="0"/>
              <a:t>Place a small dot of glue in the center of the top template E foam piece.  Then press </a:t>
            </a:r>
          </a:p>
          <a:p>
            <a:r>
              <a:rPr lang="en-US" sz="1200" dirty="0"/>
              <a:t>       the glued bow you made in steps 4-7 and place on glue. </a:t>
            </a:r>
          </a:p>
          <a:p>
            <a:r>
              <a:rPr lang="en-US" sz="1200" dirty="0"/>
              <a:t>10. Add glue to your alligator clip and press it onto backside of template E foam</a:t>
            </a:r>
          </a:p>
          <a:p>
            <a:r>
              <a:rPr lang="en-US" sz="1200" dirty="0"/>
              <a:t>11.   Wear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970150-83D3-450D-9979-54A46594C283}"/>
              </a:ext>
            </a:extLst>
          </p:cNvPr>
          <p:cNvSpPr txBox="1"/>
          <p:nvPr/>
        </p:nvSpPr>
        <p:spPr>
          <a:xfrm>
            <a:off x="7967218" y="316627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6BBE2C-75BA-45DD-AEC7-DCEA5580A397}"/>
              </a:ext>
            </a:extLst>
          </p:cNvPr>
          <p:cNvSpPr txBox="1"/>
          <p:nvPr/>
        </p:nvSpPr>
        <p:spPr>
          <a:xfrm>
            <a:off x="7976035" y="5626748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8B5BEA-A36C-4E4A-B461-6F9F1D8F2FF0}"/>
              </a:ext>
            </a:extLst>
          </p:cNvPr>
          <p:cNvSpPr txBox="1"/>
          <p:nvPr/>
        </p:nvSpPr>
        <p:spPr>
          <a:xfrm>
            <a:off x="10702352" y="48474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2ACB064D-2532-4F3E-BEA5-7D3F9E35B4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125" b="95938" l="16395" r="80000">
                        <a14:foregroundMark x1="20172" y1="65938" x2="21545" y2="69167"/>
                        <a14:foregroundMark x1="20687" y1="68333" x2="38197" y2="83021"/>
                        <a14:foregroundMark x1="74335" y1="66146" x2="54163" y2="78021"/>
                        <a14:foregroundMark x1="54163" y1="78021" x2="49356" y2="79375"/>
                        <a14:foregroundMark x1="80687" y1="91771" x2="77597" y2="85625"/>
                        <a14:foregroundMark x1="77597" y1="85625" x2="70215" y2="78438"/>
                        <a14:foregroundMark x1="59399" y1="63542" x2="66352" y2="63333"/>
                        <a14:foregroundMark x1="66352" y1="63333" x2="77854" y2="64896"/>
                        <a14:foregroundMark x1="69871" y1="94583" x2="63863" y2="96042"/>
                        <a14:foregroundMark x1="63863" y1="96042" x2="58283" y2="94271"/>
                        <a14:foregroundMark x1="58283" y1="94271" x2="57854" y2="93958"/>
                        <a14:foregroundMark x1="79914" y1="92188" x2="80000" y2="90104"/>
                        <a14:foregroundMark x1="20086" y1="84896" x2="16395" y2="90729"/>
                        <a14:foregroundMark x1="16395" y1="90729" x2="16652" y2="91771"/>
                        <a14:foregroundMark x1="36996" y1="95104" x2="30987" y2="95938"/>
                        <a14:foregroundMark x1="30987" y1="95938" x2="26609" y2="9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61230" r="17963" b="2783"/>
          <a:stretch/>
        </p:blipFill>
        <p:spPr>
          <a:xfrm>
            <a:off x="5413178" y="3373"/>
            <a:ext cx="4562893" cy="1870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4919E0-77EA-44CD-8E92-A54521DDDACC}"/>
              </a:ext>
            </a:extLst>
          </p:cNvPr>
          <p:cNvSpPr txBox="1"/>
          <p:nvPr/>
        </p:nvSpPr>
        <p:spPr>
          <a:xfrm>
            <a:off x="7406927" y="634747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2C9DCD-8363-4B82-B877-3A4EED040BE8}"/>
              </a:ext>
            </a:extLst>
          </p:cNvPr>
          <p:cNvSpPr txBox="1"/>
          <p:nvPr/>
        </p:nvSpPr>
        <p:spPr>
          <a:xfrm>
            <a:off x="11110202" y="39073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FD51CF-AE2D-4B3E-85E8-09EF04542D69}"/>
              </a:ext>
            </a:extLst>
          </p:cNvPr>
          <p:cNvSpPr txBox="1"/>
          <p:nvPr/>
        </p:nvSpPr>
        <p:spPr>
          <a:xfrm>
            <a:off x="7369689" y="37681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27197C-48C1-4BE9-B2AC-80E75C9A6DB2}"/>
              </a:ext>
            </a:extLst>
          </p:cNvPr>
          <p:cNvSpPr txBox="1"/>
          <p:nvPr/>
        </p:nvSpPr>
        <p:spPr>
          <a:xfrm>
            <a:off x="5113831" y="3227825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Once cut out </a:t>
            </a:r>
          </a:p>
          <a:p>
            <a:r>
              <a:rPr lang="en-US" sz="1200" dirty="0"/>
              <a:t>Cut slits here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34908B-CC72-466F-A4B1-44A6CCCB8BE4}"/>
              </a:ext>
            </a:extLst>
          </p:cNvPr>
          <p:cNvCxnSpPr>
            <a:cxnSpLocks/>
          </p:cNvCxnSpPr>
          <p:nvPr/>
        </p:nvCxnSpPr>
        <p:spPr>
          <a:xfrm>
            <a:off x="5894773" y="3429000"/>
            <a:ext cx="1029810" cy="296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360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FDDA31B-B13C-4E4B-9899-EB3D6179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>
            <a:off x="8610100" y="740001"/>
            <a:ext cx="1527123" cy="601687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D81B89-ECFE-460C-8730-BC76EB6B80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0" t="13665" r="54391" b="65393"/>
          <a:stretch/>
        </p:blipFill>
        <p:spPr bwMode="auto">
          <a:xfrm rot="16200000">
            <a:off x="1753439" y="141214"/>
            <a:ext cx="2371075" cy="23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53FFBF7-7DA3-429A-AA2F-F3E5782D694F}"/>
              </a:ext>
            </a:extLst>
          </p:cNvPr>
          <p:cNvSpPr/>
          <p:nvPr/>
        </p:nvSpPr>
        <p:spPr>
          <a:xfrm>
            <a:off x="9753270" y="428657"/>
            <a:ext cx="2166470" cy="398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0CC10E6D-A4C7-40EE-B6A5-EBD2A97D1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t="13333" r="14568" b="13528"/>
          <a:stretch/>
        </p:blipFill>
        <p:spPr>
          <a:xfrm>
            <a:off x="10488424" y="1842115"/>
            <a:ext cx="1606862" cy="50158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8CAFF5-C7A6-4048-8B40-F4A65D44844F}"/>
              </a:ext>
            </a:extLst>
          </p:cNvPr>
          <p:cNvSpPr txBox="1"/>
          <p:nvPr/>
        </p:nvSpPr>
        <p:spPr>
          <a:xfrm>
            <a:off x="11091319" y="196817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37336-AF79-4CD6-AEF0-D6AB276E4563}"/>
              </a:ext>
            </a:extLst>
          </p:cNvPr>
          <p:cNvSpPr txBox="1"/>
          <p:nvPr/>
        </p:nvSpPr>
        <p:spPr>
          <a:xfrm>
            <a:off x="9173125" y="39966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CA0A6-5AFF-4816-AC24-7995CD9DE9C8}"/>
              </a:ext>
            </a:extLst>
          </p:cNvPr>
          <p:cNvSpPr txBox="1"/>
          <p:nvPr/>
        </p:nvSpPr>
        <p:spPr>
          <a:xfrm>
            <a:off x="10563832" y="25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C07FE2A-EACF-4D1F-9D7A-9F022BC6E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125" b="95938" l="16395" r="80000">
                        <a14:foregroundMark x1="20172" y1="65938" x2="21545" y2="69167"/>
                        <a14:foregroundMark x1="20687" y1="68333" x2="38197" y2="83021"/>
                        <a14:foregroundMark x1="74335" y1="66146" x2="54163" y2="78021"/>
                        <a14:foregroundMark x1="54163" y1="78021" x2="49356" y2="79375"/>
                        <a14:foregroundMark x1="80687" y1="91771" x2="77597" y2="85625"/>
                        <a14:foregroundMark x1="77597" y1="85625" x2="70215" y2="78438"/>
                        <a14:foregroundMark x1="59399" y1="63542" x2="66352" y2="63333"/>
                        <a14:foregroundMark x1="66352" y1="63333" x2="77854" y2="64896"/>
                        <a14:foregroundMark x1="69871" y1="94583" x2="63863" y2="96042"/>
                        <a14:foregroundMark x1="63863" y1="96042" x2="58283" y2="94271"/>
                        <a14:foregroundMark x1="58283" y1="94271" x2="57854" y2="93958"/>
                        <a14:foregroundMark x1="79914" y1="92188" x2="80000" y2="90104"/>
                        <a14:foregroundMark x1="20086" y1="84896" x2="16395" y2="90729"/>
                        <a14:foregroundMark x1="16395" y1="90729" x2="16652" y2="91771"/>
                        <a14:foregroundMark x1="36996" y1="95104" x2="30987" y2="95938"/>
                        <a14:foregroundMark x1="30987" y1="95938" x2="26609" y2="9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61230" r="17963" b="2783"/>
          <a:stretch/>
        </p:blipFill>
        <p:spPr>
          <a:xfrm>
            <a:off x="4238711" y="1402023"/>
            <a:ext cx="4562893" cy="18709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094A7F-009E-4673-8554-62DAC7881B92}"/>
              </a:ext>
            </a:extLst>
          </p:cNvPr>
          <p:cNvSpPr txBox="1"/>
          <p:nvPr/>
        </p:nvSpPr>
        <p:spPr>
          <a:xfrm>
            <a:off x="6204645" y="149579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58D82C9F-CDBF-4940-AC37-E1E84EB708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 rot="16200000">
            <a:off x="6064553" y="-1467972"/>
            <a:ext cx="1167949" cy="43061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B6A2E87-95DF-45D7-A28D-F065D9771A15}"/>
              </a:ext>
            </a:extLst>
          </p:cNvPr>
          <p:cNvSpPr txBox="1"/>
          <p:nvPr/>
        </p:nvSpPr>
        <p:spPr>
          <a:xfrm>
            <a:off x="6447991" y="4314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A64EE-989F-4D6C-997B-AD66C436B023}"/>
              </a:ext>
            </a:extLst>
          </p:cNvPr>
          <p:cNvSpPr txBox="1"/>
          <p:nvPr/>
        </p:nvSpPr>
        <p:spPr>
          <a:xfrm>
            <a:off x="9143731" y="3036034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216E0B-B585-45FD-88FC-978C777E8BBD}"/>
              </a:ext>
            </a:extLst>
          </p:cNvPr>
          <p:cNvSpPr txBox="1"/>
          <p:nvPr/>
        </p:nvSpPr>
        <p:spPr>
          <a:xfrm>
            <a:off x="6032493" y="39966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B4D20C-8A89-47FD-9D06-EEC8491005FC}"/>
              </a:ext>
            </a:extLst>
          </p:cNvPr>
          <p:cNvSpPr txBox="1"/>
          <p:nvPr/>
        </p:nvSpPr>
        <p:spPr>
          <a:xfrm>
            <a:off x="10647190" y="37186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C828B23-24E0-450B-8F38-BC7488293661}"/>
              </a:ext>
            </a:extLst>
          </p:cNvPr>
          <p:cNvSpPr txBox="1"/>
          <p:nvPr/>
        </p:nvSpPr>
        <p:spPr>
          <a:xfrm>
            <a:off x="6177400" y="2045120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BC7F23-A53E-4FFC-B76A-F3EFF5421E75}"/>
              </a:ext>
            </a:extLst>
          </p:cNvPr>
          <p:cNvSpPr txBox="1"/>
          <p:nvPr/>
        </p:nvSpPr>
        <p:spPr>
          <a:xfrm>
            <a:off x="11110202" y="3907368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9D90E3-A995-4D17-BCCA-5B9F2CDB02F1}"/>
              </a:ext>
            </a:extLst>
          </p:cNvPr>
          <p:cNvSpPr txBox="1"/>
          <p:nvPr/>
        </p:nvSpPr>
        <p:spPr>
          <a:xfrm>
            <a:off x="155099" y="2237979"/>
            <a:ext cx="567642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A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 Cut templates out of foam</a:t>
            </a:r>
          </a:p>
          <a:p>
            <a:r>
              <a:rPr lang="en-US" sz="1200" dirty="0"/>
              <a:t>4.   Place template A foam glitter side down.  Use a glue gun or </a:t>
            </a:r>
          </a:p>
          <a:p>
            <a:r>
              <a:rPr lang="en-US" sz="1200" dirty="0"/>
              <a:t>      fast drying glue and put a small dot of glue in the center.  </a:t>
            </a:r>
          </a:p>
          <a:p>
            <a:r>
              <a:rPr lang="en-US" sz="1200" dirty="0"/>
              <a:t>      Fold the ends of the foam to the center and press them into</a:t>
            </a:r>
          </a:p>
          <a:p>
            <a:r>
              <a:rPr lang="en-US" sz="1200" dirty="0"/>
              <a:t>      the glue dot.  Hold there until dry. Do the same for template B foam.</a:t>
            </a:r>
          </a:p>
          <a:p>
            <a:r>
              <a:rPr lang="en-US" sz="1200" dirty="0"/>
              <a:t>5.   Put a small dot of glue in center of template C foam, glitter side up.</a:t>
            </a:r>
          </a:p>
          <a:p>
            <a:r>
              <a:rPr lang="en-US" sz="1200" dirty="0"/>
              <a:t>      Place template A foam from step 4 into glue C glitter side up on the glue dot.  </a:t>
            </a:r>
          </a:p>
          <a:p>
            <a:pPr marL="228600" indent="-228600">
              <a:buAutoNum type="arabicPeriod" startAt="6"/>
            </a:pPr>
            <a:r>
              <a:rPr lang="en-US" sz="1200" dirty="0"/>
              <a:t>Put a small dot of glue in center of template A foam and press template </a:t>
            </a:r>
          </a:p>
          <a:p>
            <a:r>
              <a:rPr lang="en-US" sz="1200" dirty="0"/>
              <a:t>       B foam glitter side up into the glue.  </a:t>
            </a:r>
          </a:p>
          <a:p>
            <a:r>
              <a:rPr lang="en-US" sz="1200" dirty="0"/>
              <a:t>7.   Put a small dot of glue on the back side of template C foam.</a:t>
            </a:r>
          </a:p>
          <a:p>
            <a:r>
              <a:rPr lang="en-US" sz="1200" dirty="0"/>
              <a:t>      Use template D foam to wrap around the 3 pieces and push it </a:t>
            </a:r>
          </a:p>
          <a:p>
            <a:r>
              <a:rPr lang="en-US" sz="1200" dirty="0"/>
              <a:t>      into the glue dot. </a:t>
            </a:r>
          </a:p>
          <a:p>
            <a:pPr marL="228600" indent="-228600">
              <a:buAutoNum type="arabicPeriod" startAt="8"/>
            </a:pPr>
            <a:r>
              <a:rPr lang="en-US" sz="1200" dirty="0"/>
              <a:t>Arrange templates E in an X.  Glue the 2 E foam templates together in the center.</a:t>
            </a:r>
          </a:p>
          <a:p>
            <a:pPr marL="228600" indent="-228600">
              <a:buAutoNum type="arabicPeriod" startAt="8"/>
            </a:pPr>
            <a:r>
              <a:rPr lang="en-US" sz="1200" dirty="0"/>
              <a:t>Place a small dot of glue in the center of the top template E foam piece.  Then press </a:t>
            </a:r>
          </a:p>
          <a:p>
            <a:r>
              <a:rPr lang="en-US" sz="1200" dirty="0"/>
              <a:t>       the glued bow you made in steps 4-7 and place on glue. </a:t>
            </a:r>
          </a:p>
          <a:p>
            <a:r>
              <a:rPr lang="en-US" sz="1200" dirty="0"/>
              <a:t>10. Add glue to your alligator clip and press it onto backside of template E foam</a:t>
            </a:r>
          </a:p>
          <a:p>
            <a:r>
              <a:rPr lang="en-US" sz="1200" dirty="0"/>
              <a:t>11.   Wear it!</a:t>
            </a:r>
          </a:p>
        </p:txBody>
      </p:sp>
    </p:spTree>
    <p:extLst>
      <p:ext uri="{BB962C8B-B14F-4D97-AF65-F5344CB8AC3E}">
        <p14:creationId xmlns:p14="http://schemas.microsoft.com/office/powerpoint/2010/main" val="322547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F0D75E6-ABA7-4A4F-AFF3-65EB87B072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1" t="55482" r="35725" b="22795"/>
          <a:stretch/>
        </p:blipFill>
        <p:spPr bwMode="auto">
          <a:xfrm rot="16200000">
            <a:off x="1139052" y="-338917"/>
            <a:ext cx="2220069" cy="308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picture containing hanger, lamp&#10;&#10;Description automatically generated">
            <a:extLst>
              <a:ext uri="{FF2B5EF4-FFF2-40B4-BE49-F238E27FC236}">
                <a16:creationId xmlns:a16="http://schemas.microsoft.com/office/drawing/2014/main" id="{93441C51-1C16-46E0-A68E-8A4ACCCACD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4"/>
          <a:stretch/>
        </p:blipFill>
        <p:spPr>
          <a:xfrm rot="16200000">
            <a:off x="8371334" y="2882883"/>
            <a:ext cx="3107185" cy="4578542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9BAFB816-4AD0-4962-9F0E-889D400C6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>
            <a:off x="5851665" y="0"/>
            <a:ext cx="1651246" cy="6866215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22A2718-ED51-4F23-BA49-C340BB0888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0" t="33765" r="48286" b="36332"/>
          <a:stretch/>
        </p:blipFill>
        <p:spPr>
          <a:xfrm rot="16200000">
            <a:off x="9688088" y="-663876"/>
            <a:ext cx="776803" cy="26195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803465D-91E4-43B9-BAB9-D823F4E082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3125" b="95938" l="16395" r="80000">
                        <a14:foregroundMark x1="20172" y1="65938" x2="21545" y2="69167"/>
                        <a14:foregroundMark x1="20687" y1="68333" x2="38197" y2="83021"/>
                        <a14:foregroundMark x1="74335" y1="66146" x2="54163" y2="78021"/>
                        <a14:foregroundMark x1="54163" y1="78021" x2="49356" y2="79375"/>
                        <a14:foregroundMark x1="80687" y1="91771" x2="77597" y2="85625"/>
                        <a14:foregroundMark x1="77597" y1="85625" x2="70215" y2="78438"/>
                        <a14:foregroundMark x1="59399" y1="63542" x2="66352" y2="63333"/>
                        <a14:foregroundMark x1="66352" y1="63333" x2="77854" y2="64896"/>
                        <a14:foregroundMark x1="69871" y1="94583" x2="63863" y2="96042"/>
                        <a14:foregroundMark x1="63863" y1="96042" x2="58283" y2="94271"/>
                        <a14:foregroundMark x1="58283" y1="94271" x2="57854" y2="93958"/>
                        <a14:foregroundMark x1="79914" y1="92188" x2="80000" y2="90104"/>
                        <a14:foregroundMark x1="20086" y1="84896" x2="16395" y2="90729"/>
                        <a14:foregroundMark x1="16395" y1="90729" x2="16652" y2="91771"/>
                        <a14:foregroundMark x1="36996" y1="95104" x2="30987" y2="95938"/>
                        <a14:foregroundMark x1="30987" y1="95938" x2="26609" y2="9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61230" r="17963" b="2783"/>
          <a:stretch/>
        </p:blipFill>
        <p:spPr>
          <a:xfrm>
            <a:off x="8019333" y="1375908"/>
            <a:ext cx="4172667" cy="1870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ADDBA7-465D-4116-997F-DF3CE8B128AD}"/>
              </a:ext>
            </a:extLst>
          </p:cNvPr>
          <p:cNvSpPr txBox="1"/>
          <p:nvPr/>
        </p:nvSpPr>
        <p:spPr>
          <a:xfrm>
            <a:off x="9812471" y="149562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2647A-2DEE-4670-A94D-37AAE3F65ACB}"/>
              </a:ext>
            </a:extLst>
          </p:cNvPr>
          <p:cNvSpPr txBox="1"/>
          <p:nvPr/>
        </p:nvSpPr>
        <p:spPr>
          <a:xfrm>
            <a:off x="7643132" y="412446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7141E2-A9B7-4C5D-82AF-B1529014A80C}"/>
              </a:ext>
            </a:extLst>
          </p:cNvPr>
          <p:cNvSpPr txBox="1"/>
          <p:nvPr/>
        </p:nvSpPr>
        <p:spPr>
          <a:xfrm>
            <a:off x="5895464" y="311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D5B6BB-F3DE-4CB7-8431-045C8BC2C3EB}"/>
              </a:ext>
            </a:extLst>
          </p:cNvPr>
          <p:cNvSpPr txBox="1"/>
          <p:nvPr/>
        </p:nvSpPr>
        <p:spPr>
          <a:xfrm>
            <a:off x="9799546" y="1990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2EBFDB-33F2-4548-AF7B-933DA52DB049}"/>
              </a:ext>
            </a:extLst>
          </p:cNvPr>
          <p:cNvSpPr txBox="1"/>
          <p:nvPr/>
        </p:nvSpPr>
        <p:spPr>
          <a:xfrm>
            <a:off x="9615561" y="5362371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CD698-5FCF-4EC1-8519-93FB1F844A8E}"/>
              </a:ext>
            </a:extLst>
          </p:cNvPr>
          <p:cNvSpPr txBox="1"/>
          <p:nvPr/>
        </p:nvSpPr>
        <p:spPr>
          <a:xfrm>
            <a:off x="9840944" y="203609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969F5F-831F-4689-97B8-CC0463DDDA74}"/>
              </a:ext>
            </a:extLst>
          </p:cNvPr>
          <p:cNvSpPr txBox="1"/>
          <p:nvPr/>
        </p:nvSpPr>
        <p:spPr>
          <a:xfrm>
            <a:off x="6403795" y="2570933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BA164F-0AFD-405D-80D9-60E7424E5104}"/>
              </a:ext>
            </a:extLst>
          </p:cNvPr>
          <p:cNvSpPr txBox="1"/>
          <p:nvPr/>
        </p:nvSpPr>
        <p:spPr>
          <a:xfrm>
            <a:off x="9879239" y="438730"/>
            <a:ext cx="321379" cy="46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CEECAA-230E-4EFA-847D-10D47B04DD08}"/>
              </a:ext>
            </a:extLst>
          </p:cNvPr>
          <p:cNvSpPr txBox="1"/>
          <p:nvPr/>
        </p:nvSpPr>
        <p:spPr>
          <a:xfrm>
            <a:off x="183009" y="2699948"/>
            <a:ext cx="512582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C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 Cut templates out of foam</a:t>
            </a:r>
          </a:p>
          <a:p>
            <a:r>
              <a:rPr lang="en-US" sz="1200" dirty="0"/>
              <a:t>4.   Place template C foam glitter side down.  Use a glue gun or </a:t>
            </a:r>
          </a:p>
          <a:p>
            <a:r>
              <a:rPr lang="en-US" sz="1200" dirty="0"/>
              <a:t>       fast drying glue and put a small dot of glue in the center.  </a:t>
            </a:r>
          </a:p>
          <a:p>
            <a:r>
              <a:rPr lang="en-US" sz="1200" dirty="0"/>
              <a:t>       Fold the ends of the foam to the center and press them into</a:t>
            </a:r>
          </a:p>
          <a:p>
            <a:r>
              <a:rPr lang="en-US" sz="1200" dirty="0"/>
              <a:t>       the glue dot.  Hold there until dry.</a:t>
            </a:r>
          </a:p>
          <a:p>
            <a:r>
              <a:rPr lang="en-US" sz="1200" dirty="0"/>
              <a:t>5.    Place template B foam glitter side up and put a small dot of </a:t>
            </a:r>
          </a:p>
          <a:p>
            <a:r>
              <a:rPr lang="en-US" sz="1200" dirty="0"/>
              <a:t>       glue in center.  Place template C foam on the glue dot.  </a:t>
            </a:r>
          </a:p>
          <a:p>
            <a:r>
              <a:rPr lang="en-US" sz="1200" dirty="0"/>
              <a:t>6.    Put a small dot of glue on the back side of template B foam.</a:t>
            </a:r>
          </a:p>
          <a:p>
            <a:r>
              <a:rPr lang="en-US" sz="1200" dirty="0"/>
              <a:t>       Use template D foam to wrap around the 2 pieces and push it </a:t>
            </a:r>
          </a:p>
          <a:p>
            <a:r>
              <a:rPr lang="en-US" sz="1200" dirty="0"/>
              <a:t>       into the glue dot. </a:t>
            </a:r>
          </a:p>
          <a:p>
            <a:pPr marL="228600" indent="-228600">
              <a:buAutoNum type="arabicPeriod" startAt="7"/>
            </a:pPr>
            <a:r>
              <a:rPr lang="en-US" sz="1200" dirty="0"/>
              <a:t>Put a small dot of glue on the backside of template D foam and </a:t>
            </a:r>
          </a:p>
          <a:p>
            <a:r>
              <a:rPr lang="en-US" sz="1200" dirty="0"/>
              <a:t>       place it more towards the bottom of template foam A.</a:t>
            </a:r>
          </a:p>
          <a:p>
            <a:r>
              <a:rPr lang="en-US" sz="1200" dirty="0"/>
              <a:t>8.   Add glue to your alligator clip and press it onto backside of template A foam</a:t>
            </a:r>
          </a:p>
          <a:p>
            <a:r>
              <a:rPr lang="en-US" sz="1200" dirty="0"/>
              <a:t>9.   Wear it!</a:t>
            </a:r>
          </a:p>
        </p:txBody>
      </p:sp>
    </p:spTree>
    <p:extLst>
      <p:ext uri="{BB962C8B-B14F-4D97-AF65-F5344CB8AC3E}">
        <p14:creationId xmlns:p14="http://schemas.microsoft.com/office/powerpoint/2010/main" val="222745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65D5643-9E21-43F9-9279-20A47029FB85}"/>
              </a:ext>
            </a:extLst>
          </p:cNvPr>
          <p:cNvSpPr/>
          <p:nvPr/>
        </p:nvSpPr>
        <p:spPr>
          <a:xfrm>
            <a:off x="7192181" y="209831"/>
            <a:ext cx="2166470" cy="3988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D2E06B-8484-4E3B-86A3-CB056769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072" y="2261704"/>
            <a:ext cx="5126319" cy="459629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D52AB2E-4933-4D3D-A760-7BD5094C2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0" t="55117" r="57408" b="21504"/>
          <a:stretch/>
        </p:blipFill>
        <p:spPr bwMode="auto">
          <a:xfrm rot="16200000">
            <a:off x="916224" y="-309198"/>
            <a:ext cx="2428838" cy="324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5B56D98-6043-4731-8550-A2F71B2AB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125" b="95938" l="16395" r="80000">
                        <a14:foregroundMark x1="20172" y1="65938" x2="21545" y2="69167"/>
                        <a14:foregroundMark x1="20687" y1="68333" x2="38197" y2="83021"/>
                        <a14:foregroundMark x1="74335" y1="66146" x2="54163" y2="78021"/>
                        <a14:foregroundMark x1="54163" y1="78021" x2="49356" y2="79375"/>
                        <a14:foregroundMark x1="80687" y1="91771" x2="77597" y2="85625"/>
                        <a14:foregroundMark x1="77597" y1="85625" x2="70215" y2="78438"/>
                        <a14:foregroundMark x1="59399" y1="63542" x2="66352" y2="63333"/>
                        <a14:foregroundMark x1="66352" y1="63333" x2="77854" y2="64896"/>
                        <a14:foregroundMark x1="69871" y1="94583" x2="63863" y2="96042"/>
                        <a14:foregroundMark x1="63863" y1="96042" x2="58283" y2="94271"/>
                        <a14:foregroundMark x1="58283" y1="94271" x2="57854" y2="93958"/>
                        <a14:foregroundMark x1="79914" y1="92188" x2="80000" y2="90104"/>
                        <a14:foregroundMark x1="20086" y1="84896" x2="16395" y2="90729"/>
                        <a14:foregroundMark x1="16395" y1="90729" x2="16652" y2="91771"/>
                        <a14:foregroundMark x1="36996" y1="95104" x2="30987" y2="95938"/>
                        <a14:foregroundMark x1="30987" y1="95938" x2="26609" y2="9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1" t="61230" r="17963" b="2783"/>
          <a:stretch/>
        </p:blipFill>
        <p:spPr>
          <a:xfrm>
            <a:off x="6263348" y="680503"/>
            <a:ext cx="4172667" cy="1870970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3F34CE1E-DA48-4261-B743-F685D53055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3624" r="52543" b="2265"/>
          <a:stretch/>
        </p:blipFill>
        <p:spPr>
          <a:xfrm>
            <a:off x="10405559" y="-4108"/>
            <a:ext cx="1651246" cy="68662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E495AB-2A94-4EAC-901E-83190E430EEF}"/>
              </a:ext>
            </a:extLst>
          </p:cNvPr>
          <p:cNvSpPr txBox="1"/>
          <p:nvPr/>
        </p:nvSpPr>
        <p:spPr>
          <a:xfrm>
            <a:off x="7809181" y="360003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1C68B-4E0F-4C40-B0F7-ADD2361CBFCB}"/>
              </a:ext>
            </a:extLst>
          </p:cNvPr>
          <p:cNvSpPr txBox="1"/>
          <p:nvPr/>
        </p:nvSpPr>
        <p:spPr>
          <a:xfrm>
            <a:off x="10478212" y="129927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C90DE-56C5-4E6E-A4C3-30223F923540}"/>
              </a:ext>
            </a:extLst>
          </p:cNvPr>
          <p:cNvSpPr txBox="1"/>
          <p:nvPr/>
        </p:nvSpPr>
        <p:spPr>
          <a:xfrm>
            <a:off x="6742355" y="224099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571D9-027C-459B-B9D5-FA7EE264D1C7}"/>
              </a:ext>
            </a:extLst>
          </p:cNvPr>
          <p:cNvSpPr txBox="1"/>
          <p:nvPr/>
        </p:nvSpPr>
        <p:spPr>
          <a:xfrm>
            <a:off x="8067647" y="103013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74F4F-06F9-43E9-8A24-E9FBC43B27C1}"/>
              </a:ext>
            </a:extLst>
          </p:cNvPr>
          <p:cNvSpPr txBox="1"/>
          <p:nvPr/>
        </p:nvSpPr>
        <p:spPr>
          <a:xfrm>
            <a:off x="8052764" y="1332565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FDC0AB-2E39-4B69-8E97-B7C332F7B7B8}"/>
              </a:ext>
            </a:extLst>
          </p:cNvPr>
          <p:cNvSpPr txBox="1"/>
          <p:nvPr/>
        </p:nvSpPr>
        <p:spPr>
          <a:xfrm>
            <a:off x="7792700" y="423251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4B854E-8ECF-46D3-A656-3022DD226ED7}"/>
              </a:ext>
            </a:extLst>
          </p:cNvPr>
          <p:cNvSpPr txBox="1"/>
          <p:nvPr/>
        </p:nvSpPr>
        <p:spPr>
          <a:xfrm>
            <a:off x="11029845" y="2411135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7670A0-6160-471F-90F6-33B732A1A56A}"/>
              </a:ext>
            </a:extLst>
          </p:cNvPr>
          <p:cNvSpPr txBox="1"/>
          <p:nvPr/>
        </p:nvSpPr>
        <p:spPr>
          <a:xfrm>
            <a:off x="8103258" y="174758"/>
            <a:ext cx="321379" cy="468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D3144B-AF29-4B0F-9121-7563CFC2CFEA}"/>
              </a:ext>
            </a:extLst>
          </p:cNvPr>
          <p:cNvSpPr txBox="1"/>
          <p:nvPr/>
        </p:nvSpPr>
        <p:spPr>
          <a:xfrm>
            <a:off x="184954" y="2526254"/>
            <a:ext cx="4681218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Directions:</a:t>
            </a:r>
          </a:p>
          <a:p>
            <a:pPr marL="228600" indent="-228600">
              <a:buAutoNum type="arabicPeriod"/>
            </a:pPr>
            <a:r>
              <a:rPr lang="en-US" sz="1200" dirty="0"/>
              <a:t>Cut out paper templates</a:t>
            </a:r>
          </a:p>
          <a:p>
            <a:pPr marL="228600" indent="-228600">
              <a:buAutoNum type="arabicPeriod"/>
            </a:pPr>
            <a:r>
              <a:rPr lang="en-US" sz="1200" dirty="0"/>
              <a:t>Trace templates onto foam. (For template B &amp; C make sure to </a:t>
            </a:r>
          </a:p>
          <a:p>
            <a:r>
              <a:rPr lang="en-US" sz="1200" dirty="0"/>
              <a:t>       trace the template on the plain side of the foam and not</a:t>
            </a:r>
          </a:p>
          <a:p>
            <a:r>
              <a:rPr lang="en-US" sz="1200" dirty="0"/>
              <a:t>       the glitter side)</a:t>
            </a:r>
          </a:p>
          <a:p>
            <a:r>
              <a:rPr lang="en-US" sz="1200" dirty="0"/>
              <a:t>3.   Cut templates out of foam</a:t>
            </a:r>
          </a:p>
          <a:p>
            <a:r>
              <a:rPr lang="en-US" sz="1200" dirty="0"/>
              <a:t>4.   Place template B foam glitter side down.  Use a glue gun or </a:t>
            </a:r>
          </a:p>
          <a:p>
            <a:r>
              <a:rPr lang="en-US" sz="1200" dirty="0"/>
              <a:t>      fast drying glue and put a small dot of glue in the center.  </a:t>
            </a:r>
          </a:p>
          <a:p>
            <a:r>
              <a:rPr lang="en-US" sz="1200" dirty="0"/>
              <a:t>      Fold the ends of the foam to the center and press them into</a:t>
            </a:r>
          </a:p>
          <a:p>
            <a:r>
              <a:rPr lang="en-US" sz="1200" dirty="0"/>
              <a:t>      the glue dot.  Hold there until dry.  Do the same for template</a:t>
            </a:r>
          </a:p>
          <a:p>
            <a:r>
              <a:rPr lang="en-US" sz="1200" dirty="0"/>
              <a:t>      C foam. </a:t>
            </a:r>
          </a:p>
          <a:p>
            <a:r>
              <a:rPr lang="en-US" sz="1200" dirty="0"/>
              <a:t>5.   Put a small dot of glue in center of template A foam.  Place template</a:t>
            </a:r>
          </a:p>
          <a:p>
            <a:r>
              <a:rPr lang="en-US" sz="1200" dirty="0"/>
              <a:t>      B glitter side up on the glue dot.  </a:t>
            </a:r>
          </a:p>
          <a:p>
            <a:pPr marL="228600" indent="-228600">
              <a:buAutoNum type="arabicPeriod" startAt="6"/>
            </a:pPr>
            <a:r>
              <a:rPr lang="en-US" sz="1200" dirty="0"/>
              <a:t>Put a small dot of glue on the template B foam and place template C</a:t>
            </a:r>
          </a:p>
          <a:p>
            <a:r>
              <a:rPr lang="en-US" sz="1200" dirty="0"/>
              <a:t>      foam on the glue dot.</a:t>
            </a:r>
          </a:p>
          <a:p>
            <a:r>
              <a:rPr lang="en-US" sz="1200" dirty="0"/>
              <a:t>7. Put a small dot of glue on the back side of template A foam.</a:t>
            </a:r>
          </a:p>
          <a:p>
            <a:r>
              <a:rPr lang="en-US" sz="1200" dirty="0"/>
              <a:t>     Use template D foam to wrap around the 3 pieces and push it </a:t>
            </a:r>
          </a:p>
          <a:p>
            <a:r>
              <a:rPr lang="en-US" sz="1200" dirty="0"/>
              <a:t>     into the glue dot.  While its still drying put some glue onto your </a:t>
            </a:r>
          </a:p>
          <a:p>
            <a:r>
              <a:rPr lang="en-US" sz="1200" dirty="0"/>
              <a:t>     alligator clip and slide It into the wrapped foam pc (template D)</a:t>
            </a:r>
          </a:p>
          <a:p>
            <a:r>
              <a:rPr lang="en-US" sz="1200" dirty="0"/>
              <a:t>     Hold for a few seconds until its dry!</a:t>
            </a:r>
          </a:p>
          <a:p>
            <a:r>
              <a:rPr lang="en-US" sz="1200" dirty="0"/>
              <a:t>8.   Wear it!</a:t>
            </a:r>
          </a:p>
        </p:txBody>
      </p:sp>
    </p:spTree>
    <p:extLst>
      <p:ext uri="{BB962C8B-B14F-4D97-AF65-F5344CB8AC3E}">
        <p14:creationId xmlns:p14="http://schemas.microsoft.com/office/powerpoint/2010/main" val="445417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1927</Words>
  <Application>Microsoft Macintosh PowerPoint</Application>
  <PresentationFormat>Widescreen</PresentationFormat>
  <Paragraphs>230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Bow Templates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Regan</dc:creator>
  <cp:lastModifiedBy>Soline Jellerson</cp:lastModifiedBy>
  <cp:revision>22</cp:revision>
  <dcterms:created xsi:type="dcterms:W3CDTF">2021-04-02T15:35:15Z</dcterms:created>
  <dcterms:modified xsi:type="dcterms:W3CDTF">2021-04-27T15:32:11Z</dcterms:modified>
</cp:coreProperties>
</file>